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1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87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34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0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35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6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18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80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2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9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3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75C3-2C89-4E6B-9392-DC571179A9B4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A8EF8-3E87-422E-B826-79E7B402C8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45" y="1792082"/>
            <a:ext cx="11223709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9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36" y="1802345"/>
            <a:ext cx="1072989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11" y="1295796"/>
            <a:ext cx="1049822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6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45" y="1569101"/>
            <a:ext cx="11254191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5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30" y="1445195"/>
            <a:ext cx="10498222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7" y="1475679"/>
            <a:ext cx="11322570" cy="22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3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" y="1642717"/>
            <a:ext cx="10827434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6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8" y="1761599"/>
            <a:ext cx="11162743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0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39" y="2135644"/>
            <a:ext cx="1060186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8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31" y="1181720"/>
            <a:ext cx="10178320" cy="21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8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48" y="1410375"/>
            <a:ext cx="1094936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6" y="1305192"/>
            <a:ext cx="11064498" cy="21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9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5" y="1607473"/>
            <a:ext cx="1072989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6" y="1865354"/>
            <a:ext cx="1072989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02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 DELAY GOYET</dc:creator>
  <cp:lastModifiedBy>F DELAY GOYET</cp:lastModifiedBy>
  <cp:revision>2</cp:revision>
  <dcterms:created xsi:type="dcterms:W3CDTF">2018-02-25T13:03:11Z</dcterms:created>
  <dcterms:modified xsi:type="dcterms:W3CDTF">2018-02-25T13:10:36Z</dcterms:modified>
</cp:coreProperties>
</file>